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7" r:id="rId2"/>
    <p:sldId id="281" r:id="rId3"/>
    <p:sldId id="1509" r:id="rId4"/>
    <p:sldId id="1650" r:id="rId5"/>
    <p:sldId id="1651" r:id="rId6"/>
    <p:sldId id="1652" r:id="rId7"/>
    <p:sldId id="1653" r:id="rId8"/>
    <p:sldId id="467" r:id="rId9"/>
    <p:sldId id="1529" r:id="rId10"/>
    <p:sldId id="1663" r:id="rId11"/>
    <p:sldId id="1617" r:id="rId12"/>
    <p:sldId id="1631" r:id="rId13"/>
    <p:sldId id="532" r:id="rId14"/>
    <p:sldId id="1348" r:id="rId15"/>
    <p:sldId id="1536" r:id="rId16"/>
    <p:sldId id="1649" r:id="rId17"/>
    <p:sldId id="275" r:id="rId18"/>
    <p:sldId id="1573" r:id="rId19"/>
    <p:sldId id="1622" r:id="rId20"/>
    <p:sldId id="1655" r:id="rId21"/>
    <p:sldId id="1656" r:id="rId22"/>
    <p:sldId id="1657" r:id="rId23"/>
    <p:sldId id="1664" r:id="rId24"/>
    <p:sldId id="1659" r:id="rId2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8184-AA4F-3401-B4F8-039BAEB968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9B64AF-D683-57A1-79AD-49C5913F99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194EAA-E63F-2973-4FC6-7CC8169CC3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BC98A1-54B8-035E-92D6-0BE279FE19BD}"/>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3805421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EC9EE-9FF2-01EC-A9B5-58EA2BB02D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A62D85-10D9-675D-959C-F2EE973238B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98E69C8-C10A-0868-1B9E-C28BF447C421}"/>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1D8F5371-4031-5BC5-7FDA-03ED03FF7925}"/>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28026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CB16B-1B87-5631-D857-963D3CF9A0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E2C5E7E-9782-48F6-0616-4EFBD011B8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AA470F-8F92-F8F5-4133-A1D4481E45C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D9F35F0-00FB-978A-D111-340885E5B648}"/>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39028835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B3D59-6EA8-44B4-9D7A-889DDB3D03E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8C21C94-2543-F11C-2088-10510414215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EC737E-D1BA-4F02-E333-C6D3BEC7FEE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7BF9EAC-01BE-CFB5-1B17-EB82D4ECCA26}"/>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35262700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0BA48-9B00-D50B-A91E-069F6084927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143B03-DF88-E5FF-B207-439DF881F2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05D4D2-3FDF-B2DC-3CE8-6F571D832BB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90BC1A9-DB93-0990-B71E-A7C43F5AACA1}"/>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6091024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87951-90FE-494E-7D7A-65ADF925D61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8AE49D-62DF-6106-8327-402662CD22A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C92B1DB-9080-0E09-4EAA-BE85ACDAB81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77B50A4-0505-0823-4C22-E00B484E216B}"/>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919497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F9944-80BE-0D22-6BC1-59C68237988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8AA7991-9C37-670F-545C-3594F58DDC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EC7AEBD-AD8D-8F99-A247-1DA4C0F0D30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4D00D18-8D02-F78D-BDA7-095FA8B6E3A8}"/>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315603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453F-53C7-DC35-8426-BCB929DFA2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81D781C-4729-39EF-40C8-27195373B25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5C5AC2-A04A-1540-33F2-BAC5C3DC988C}"/>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72F4921-A09B-3012-4F53-991E489183AE}"/>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7464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09308-C6BE-F7FE-6044-FACD6CCE9A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AD8F65-85D3-1E35-CB43-D119E0EC641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E90407-DD0A-77C3-3ADE-169D3187F193}"/>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E18C8C66-0296-2D05-E6DE-4A67AED330E8}"/>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49314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58966-E4DD-4F9C-001A-07D143C52F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65C3A9E-4956-F667-8B9B-E1DF932747D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90D469-C48C-4C59-B55C-EF686DD282A6}"/>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7418C87-FF06-0D57-8B98-3AA15F7A2807}"/>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961861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5CC78-8B34-6E67-9EFF-BE777E7FFD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89242A2-FD92-7072-6127-B8806A56B47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7B41C3-9722-0C26-A40D-138D67A4D6D1}"/>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1EB95C3B-5DEC-376F-CCFE-C5C214DD984B}"/>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2279137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9FE859-B688-285C-33E2-0D57BA9FE47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CB9DD3C-94F8-02EB-5002-50C98232A68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E2F7168-3B0C-0D31-5870-D24C24F7A908}"/>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337ECF19-E724-2A72-E0AC-6A07DDC9DA44}"/>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1385282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5061670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78</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FF5811-3DEA-E55D-C2CF-42DAE1A95818}"/>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90590831-845D-57AF-1826-09A27099D6D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E67C6B9D-BB1A-9D0D-D11E-291CC0D98AE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1">
            <a:extLst>
              <a:ext uri="{FF2B5EF4-FFF2-40B4-BE49-F238E27FC236}">
                <a16:creationId xmlns:a16="http://schemas.microsoft.com/office/drawing/2014/main" id="{7F7A9AA7-F9D1-7ACC-345F-9919F2657953}"/>
              </a:ext>
            </a:extLst>
          </p:cNvPr>
          <p:cNvSpPr txBox="1"/>
          <p:nvPr/>
        </p:nvSpPr>
        <p:spPr>
          <a:xfrm>
            <a:off x="2297963" y="2611495"/>
            <a:ext cx="1043876" cy="3416320"/>
          </a:xfrm>
          <a:prstGeom prst="rect">
            <a:avLst/>
          </a:prstGeom>
          <a:noFill/>
        </p:spPr>
        <p:txBody>
          <a:bodyPr wrap="none" rtlCol="0">
            <a:spAutoFit/>
          </a:bodyPr>
          <a:lstStyle/>
          <a:p>
            <a:r>
              <a:rPr lang="fr-FR" sz="5400" dirty="0"/>
              <a:t>16</a:t>
            </a:r>
          </a:p>
          <a:p>
            <a:r>
              <a:rPr lang="fr-FR" sz="5400" dirty="0"/>
              <a:t>8</a:t>
            </a:r>
          </a:p>
          <a:p>
            <a:r>
              <a:rPr lang="fr-FR" sz="5400" dirty="0"/>
              <a:t>12 </a:t>
            </a:r>
          </a:p>
          <a:p>
            <a:r>
              <a:rPr lang="fr-FR" sz="5400" dirty="0"/>
              <a:t>40</a:t>
            </a:r>
          </a:p>
        </p:txBody>
      </p:sp>
      <p:pic>
        <p:nvPicPr>
          <p:cNvPr id="11" name="Image 10">
            <a:extLst>
              <a:ext uri="{FF2B5EF4-FFF2-40B4-BE49-F238E27FC236}">
                <a16:creationId xmlns:a16="http://schemas.microsoft.com/office/drawing/2014/main" id="{6BD0926F-DA4B-AA3C-2075-F854FFDEA20F}"/>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3" name="ZoneTexte 2">
            <a:extLst>
              <a:ext uri="{FF2B5EF4-FFF2-40B4-BE49-F238E27FC236}">
                <a16:creationId xmlns:a16="http://schemas.microsoft.com/office/drawing/2014/main" id="{C4433ECF-3136-979B-4957-188E2FBD69D2}"/>
              </a:ext>
            </a:extLst>
          </p:cNvPr>
          <p:cNvSpPr txBox="1"/>
          <p:nvPr/>
        </p:nvSpPr>
        <p:spPr>
          <a:xfrm>
            <a:off x="564316" y="1663932"/>
            <a:ext cx="4392549" cy="707886"/>
          </a:xfrm>
          <a:prstGeom prst="rect">
            <a:avLst/>
          </a:prstGeom>
          <a:noFill/>
        </p:spPr>
        <p:txBody>
          <a:bodyPr wrap="none" rtlCol="0">
            <a:spAutoFit/>
          </a:bodyPr>
          <a:lstStyle/>
          <a:p>
            <a:r>
              <a:rPr lang="fr-FR" sz="4000" dirty="0"/>
              <a:t>Donne la </a:t>
            </a:r>
            <a:r>
              <a:rPr lang="fr-FR" sz="4000" b="1" dirty="0"/>
              <a:t>moitié</a:t>
            </a:r>
            <a:r>
              <a:rPr lang="fr-FR" sz="4000" dirty="0"/>
              <a:t> de :</a:t>
            </a:r>
          </a:p>
        </p:txBody>
      </p:sp>
      <p:sp>
        <p:nvSpPr>
          <p:cNvPr id="8" name="ZoneTexte 7">
            <a:extLst>
              <a:ext uri="{FF2B5EF4-FFF2-40B4-BE49-F238E27FC236}">
                <a16:creationId xmlns:a16="http://schemas.microsoft.com/office/drawing/2014/main" id="{7E8B6D51-45FD-8A13-ABF8-D3ABE4B9D174}"/>
              </a:ext>
            </a:extLst>
          </p:cNvPr>
          <p:cNvSpPr txBox="1"/>
          <p:nvPr/>
        </p:nvSpPr>
        <p:spPr>
          <a:xfrm>
            <a:off x="8533534" y="2611495"/>
            <a:ext cx="1150792" cy="3416320"/>
          </a:xfrm>
          <a:prstGeom prst="rect">
            <a:avLst/>
          </a:prstGeom>
          <a:noFill/>
        </p:spPr>
        <p:txBody>
          <a:bodyPr wrap="square">
            <a:spAutoFit/>
          </a:bodyPr>
          <a:lstStyle/>
          <a:p>
            <a:r>
              <a:rPr lang="fr-FR" sz="5400" dirty="0"/>
              <a:t>80 70 60  90</a:t>
            </a:r>
          </a:p>
        </p:txBody>
      </p:sp>
      <p:sp>
        <p:nvSpPr>
          <p:cNvPr id="9" name="ZoneTexte 8">
            <a:extLst>
              <a:ext uri="{FF2B5EF4-FFF2-40B4-BE49-F238E27FC236}">
                <a16:creationId xmlns:a16="http://schemas.microsoft.com/office/drawing/2014/main" id="{A4A239DF-D047-901B-0906-394042DECCCB}"/>
              </a:ext>
            </a:extLst>
          </p:cNvPr>
          <p:cNvSpPr txBox="1"/>
          <p:nvPr/>
        </p:nvSpPr>
        <p:spPr>
          <a:xfrm>
            <a:off x="6615398" y="1663932"/>
            <a:ext cx="4315605" cy="707886"/>
          </a:xfrm>
          <a:prstGeom prst="rect">
            <a:avLst/>
          </a:prstGeom>
          <a:noFill/>
        </p:spPr>
        <p:txBody>
          <a:bodyPr wrap="none" rtlCol="0">
            <a:spAutoFit/>
          </a:bodyPr>
          <a:lstStyle/>
          <a:p>
            <a:r>
              <a:rPr lang="fr-FR" sz="4000" dirty="0"/>
              <a:t>Donne a </a:t>
            </a:r>
            <a:r>
              <a:rPr lang="fr-FR" sz="4000" b="1" dirty="0"/>
              <a:t>moitié</a:t>
            </a:r>
            <a:r>
              <a:rPr lang="fr-FR" sz="4000" dirty="0"/>
              <a:t> de :</a:t>
            </a:r>
          </a:p>
        </p:txBody>
      </p:sp>
    </p:spTree>
    <p:extLst>
      <p:ext uri="{BB962C8B-B14F-4D97-AF65-F5344CB8AC3E}">
        <p14:creationId xmlns:p14="http://schemas.microsoft.com/office/powerpoint/2010/main" val="1650247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AE194A1C-F0C8-B405-38A4-A1F9EEEB251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1026" name="Picture 2">
            <a:extLst>
              <a:ext uri="{FF2B5EF4-FFF2-40B4-BE49-F238E27FC236}">
                <a16:creationId xmlns:a16="http://schemas.microsoft.com/office/drawing/2014/main" id="{A2719B10-6E3C-9FF6-0D45-FE84CE9B4E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576" y="299131"/>
            <a:ext cx="1230313" cy="17684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8E900E02-B317-240C-C4C6-E19088301A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93112" y="299131"/>
            <a:ext cx="1103313" cy="16637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F417AB57-1792-311B-FB4A-F3A704561B07}"/>
              </a:ext>
            </a:extLst>
          </p:cNvPr>
          <p:cNvPicPr>
            <a:picLocks noChangeAspect="1"/>
          </p:cNvPicPr>
          <p:nvPr/>
        </p:nvPicPr>
        <p:blipFill>
          <a:blip r:embed="rId5"/>
          <a:stretch>
            <a:fillRect/>
          </a:stretch>
        </p:blipFill>
        <p:spPr>
          <a:xfrm>
            <a:off x="310363" y="2313680"/>
            <a:ext cx="5601007" cy="3983211"/>
          </a:xfrm>
          <a:prstGeom prst="rect">
            <a:avLst/>
          </a:prstGeom>
        </p:spPr>
      </p:pic>
      <p:pic>
        <p:nvPicPr>
          <p:cNvPr id="11" name="Image 10">
            <a:extLst>
              <a:ext uri="{FF2B5EF4-FFF2-40B4-BE49-F238E27FC236}">
                <a16:creationId xmlns:a16="http://schemas.microsoft.com/office/drawing/2014/main" id="{64936FAE-2964-90FB-699B-3B4C917EEBF5}"/>
              </a:ext>
            </a:extLst>
          </p:cNvPr>
          <p:cNvPicPr>
            <a:picLocks noChangeAspect="1"/>
          </p:cNvPicPr>
          <p:nvPr/>
        </p:nvPicPr>
        <p:blipFill>
          <a:blip r:embed="rId6"/>
          <a:stretch>
            <a:fillRect/>
          </a:stretch>
        </p:blipFill>
        <p:spPr>
          <a:xfrm>
            <a:off x="6280630" y="2313680"/>
            <a:ext cx="5695619" cy="3983211"/>
          </a:xfrm>
          <a:prstGeom prst="rect">
            <a:avLst/>
          </a:prstGeom>
        </p:spPr>
      </p:pic>
    </p:spTree>
    <p:extLst>
      <p:ext uri="{BB962C8B-B14F-4D97-AF65-F5344CB8AC3E}">
        <p14:creationId xmlns:p14="http://schemas.microsoft.com/office/powerpoint/2010/main" val="3022659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AE3F5-2664-7C2C-BC6B-31C7176C1AD8}"/>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668DAE80-7D5F-1D2A-6347-C6A61374BF3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3761C2DB-877D-66E9-7CA2-77F6C5CD227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Shape 105">
            <a:extLst>
              <a:ext uri="{FF2B5EF4-FFF2-40B4-BE49-F238E27FC236}">
                <a16:creationId xmlns:a16="http://schemas.microsoft.com/office/drawing/2014/main" id="{CCA249C6-3D05-FEB7-4FA5-F1E1945B58E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984497F3-E2DE-C81D-C07F-69A9951F631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a16="http://schemas.microsoft.com/office/drawing/2014/main" id="{23DFB802-1B3D-4DAC-450D-6363CE31DE48}"/>
              </a:ext>
            </a:extLst>
          </p:cNvPr>
          <p:cNvSpPr txBox="1"/>
          <p:nvPr/>
        </p:nvSpPr>
        <p:spPr>
          <a:xfrm>
            <a:off x="2297963" y="2611495"/>
            <a:ext cx="1043876" cy="2585323"/>
          </a:xfrm>
          <a:prstGeom prst="rect">
            <a:avLst/>
          </a:prstGeom>
          <a:noFill/>
        </p:spPr>
        <p:txBody>
          <a:bodyPr wrap="none" rtlCol="0">
            <a:spAutoFit/>
          </a:bodyPr>
          <a:lstStyle/>
          <a:p>
            <a:r>
              <a:rPr lang="fr-FR" sz="5400" dirty="0"/>
              <a:t>44</a:t>
            </a:r>
          </a:p>
          <a:p>
            <a:r>
              <a:rPr lang="fr-FR" sz="5400" dirty="0"/>
              <a:t>52</a:t>
            </a:r>
          </a:p>
          <a:p>
            <a:r>
              <a:rPr lang="fr-FR" sz="5400" dirty="0"/>
              <a:t>36 </a:t>
            </a:r>
          </a:p>
        </p:txBody>
      </p:sp>
      <p:pic>
        <p:nvPicPr>
          <p:cNvPr id="8" name="Image 7">
            <a:extLst>
              <a:ext uri="{FF2B5EF4-FFF2-40B4-BE49-F238E27FC236}">
                <a16:creationId xmlns:a16="http://schemas.microsoft.com/office/drawing/2014/main" id="{7B868218-8CB3-EC8B-3860-0EB959E5C652}"/>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10" name="ZoneTexte 9">
            <a:extLst>
              <a:ext uri="{FF2B5EF4-FFF2-40B4-BE49-F238E27FC236}">
                <a16:creationId xmlns:a16="http://schemas.microsoft.com/office/drawing/2014/main" id="{11FCE469-9634-5AC4-AA51-A8B0AA9BB773}"/>
              </a:ext>
            </a:extLst>
          </p:cNvPr>
          <p:cNvSpPr txBox="1"/>
          <p:nvPr/>
        </p:nvSpPr>
        <p:spPr>
          <a:xfrm>
            <a:off x="744352" y="1663932"/>
            <a:ext cx="4392549" cy="707886"/>
          </a:xfrm>
          <a:prstGeom prst="rect">
            <a:avLst/>
          </a:prstGeom>
          <a:noFill/>
        </p:spPr>
        <p:txBody>
          <a:bodyPr wrap="none" rtlCol="0">
            <a:spAutoFit/>
          </a:bodyPr>
          <a:lstStyle/>
          <a:p>
            <a:r>
              <a:rPr lang="fr-FR" sz="4000" dirty="0"/>
              <a:t>Donne la </a:t>
            </a:r>
            <a:r>
              <a:rPr lang="fr-FR" sz="4000" b="1" dirty="0"/>
              <a:t>moitié</a:t>
            </a:r>
            <a:r>
              <a:rPr lang="fr-FR" sz="4000" dirty="0"/>
              <a:t> de :</a:t>
            </a:r>
          </a:p>
        </p:txBody>
      </p:sp>
      <p:sp>
        <p:nvSpPr>
          <p:cNvPr id="11" name="ZoneTexte 10">
            <a:extLst>
              <a:ext uri="{FF2B5EF4-FFF2-40B4-BE49-F238E27FC236}">
                <a16:creationId xmlns:a16="http://schemas.microsoft.com/office/drawing/2014/main" id="{3E2A20D6-9049-154D-42EB-BCD2327FE2F9}"/>
              </a:ext>
            </a:extLst>
          </p:cNvPr>
          <p:cNvSpPr txBox="1"/>
          <p:nvPr/>
        </p:nvSpPr>
        <p:spPr>
          <a:xfrm>
            <a:off x="8280138" y="2611495"/>
            <a:ext cx="1606781" cy="2585323"/>
          </a:xfrm>
          <a:prstGeom prst="rect">
            <a:avLst/>
          </a:prstGeom>
          <a:noFill/>
        </p:spPr>
        <p:txBody>
          <a:bodyPr wrap="square">
            <a:spAutoFit/>
          </a:bodyPr>
          <a:lstStyle/>
          <a:p>
            <a:r>
              <a:rPr lang="fr-FR" sz="5400" dirty="0"/>
              <a:t>286 512 654 </a:t>
            </a:r>
          </a:p>
        </p:txBody>
      </p:sp>
      <p:sp>
        <p:nvSpPr>
          <p:cNvPr id="13" name="ZoneTexte 12">
            <a:extLst>
              <a:ext uri="{FF2B5EF4-FFF2-40B4-BE49-F238E27FC236}">
                <a16:creationId xmlns:a16="http://schemas.microsoft.com/office/drawing/2014/main" id="{A29D9EFD-F1A4-BAB7-3182-90A697BC38E4}"/>
              </a:ext>
            </a:extLst>
          </p:cNvPr>
          <p:cNvSpPr txBox="1"/>
          <p:nvPr/>
        </p:nvSpPr>
        <p:spPr>
          <a:xfrm>
            <a:off x="6615398" y="1663932"/>
            <a:ext cx="4315605" cy="707886"/>
          </a:xfrm>
          <a:prstGeom prst="rect">
            <a:avLst/>
          </a:prstGeom>
          <a:noFill/>
        </p:spPr>
        <p:txBody>
          <a:bodyPr wrap="none" rtlCol="0">
            <a:spAutoFit/>
          </a:bodyPr>
          <a:lstStyle/>
          <a:p>
            <a:r>
              <a:rPr lang="fr-FR" sz="4000" dirty="0"/>
              <a:t>Donne a </a:t>
            </a:r>
            <a:r>
              <a:rPr lang="fr-FR" sz="4000" b="1" dirty="0"/>
              <a:t>moitié</a:t>
            </a:r>
            <a:r>
              <a:rPr lang="fr-FR" sz="4000" dirty="0"/>
              <a:t> de :</a:t>
            </a:r>
          </a:p>
        </p:txBody>
      </p:sp>
    </p:spTree>
    <p:extLst>
      <p:ext uri="{BB962C8B-B14F-4D97-AF65-F5344CB8AC3E}">
        <p14:creationId xmlns:p14="http://schemas.microsoft.com/office/powerpoint/2010/main" val="4096782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431548"/>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présente la stratégie 7 : je cherche le nombre de part.</a:t>
              </a: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2050" name="Picture 2">
            <a:extLst>
              <a:ext uri="{FF2B5EF4-FFF2-40B4-BE49-F238E27FC236}">
                <a16:creationId xmlns:a16="http://schemas.microsoft.com/office/drawing/2014/main" id="{1C6BB620-851B-48AC-3274-D0C93A7CEB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459" y="265674"/>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9">
            <a:extLst>
              <a:ext uri="{FF2B5EF4-FFF2-40B4-BE49-F238E27FC236}">
                <a16:creationId xmlns:a16="http://schemas.microsoft.com/office/drawing/2014/main" id="{BB0C56FD-0D2D-43A2-C268-687DA071EAA7}"/>
              </a:ext>
            </a:extLst>
          </p:cNvPr>
          <p:cNvSpPr txBox="1"/>
          <p:nvPr/>
        </p:nvSpPr>
        <p:spPr>
          <a:xfrm>
            <a:off x="405158"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Fais les exercices</a:t>
            </a:r>
            <a:endParaRPr lang="fr-FR" sz="2600" b="1" dirty="0"/>
          </a:p>
        </p:txBody>
      </p:sp>
      <p:pic>
        <p:nvPicPr>
          <p:cNvPr id="8" name="Image 7">
            <a:extLst>
              <a:ext uri="{FF2B5EF4-FFF2-40B4-BE49-F238E27FC236}">
                <a16:creationId xmlns:a16="http://schemas.microsoft.com/office/drawing/2014/main" id="{44ECFEEE-57BA-F918-C68A-3FA36B5E5927}"/>
              </a:ext>
            </a:extLst>
          </p:cNvPr>
          <p:cNvPicPr>
            <a:picLocks noChangeAspect="1"/>
          </p:cNvPicPr>
          <p:nvPr/>
        </p:nvPicPr>
        <p:blipFill>
          <a:blip r:embed="rId4"/>
          <a:stretch>
            <a:fillRect/>
          </a:stretch>
        </p:blipFill>
        <p:spPr>
          <a:xfrm>
            <a:off x="6314011" y="171167"/>
            <a:ext cx="4572396" cy="6515665"/>
          </a:xfrm>
          <a:prstGeom prst="rect">
            <a:avLst/>
          </a:prstGeom>
        </p:spPr>
      </p:pic>
      <p:pic>
        <p:nvPicPr>
          <p:cNvPr id="9" name="Picture 2">
            <a:extLst>
              <a:ext uri="{FF2B5EF4-FFF2-40B4-BE49-F238E27FC236}">
                <a16:creationId xmlns:a16="http://schemas.microsoft.com/office/drawing/2014/main" id="{C56C4EC6-313D-A214-5DE4-9E3A673E5E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68037" y="171167"/>
            <a:ext cx="1103313" cy="16637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384889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E9E2F-E731-385A-7900-913D24306FED}"/>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A986F037-6CAC-8B6B-EDDA-BAFCFF9371B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5D73F34A-B297-47E0-62C4-956BA76B56F8}"/>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8" name="Picture 2">
            <a:extLst>
              <a:ext uri="{FF2B5EF4-FFF2-40B4-BE49-F238E27FC236}">
                <a16:creationId xmlns:a16="http://schemas.microsoft.com/office/drawing/2014/main" id="{88CDB852-11A3-0115-0712-C2B096A753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459" y="265674"/>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9" name="ZoneTexte 9">
            <a:extLst>
              <a:ext uri="{FF2B5EF4-FFF2-40B4-BE49-F238E27FC236}">
                <a16:creationId xmlns:a16="http://schemas.microsoft.com/office/drawing/2014/main" id="{F0C13683-9ED5-C689-9DC0-BBE0015924BF}"/>
              </a:ext>
            </a:extLst>
          </p:cNvPr>
          <p:cNvSpPr txBox="1"/>
          <p:nvPr/>
        </p:nvSpPr>
        <p:spPr>
          <a:xfrm>
            <a:off x="405158"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Fais les exercices</a:t>
            </a:r>
            <a:endParaRPr lang="fr-FR" sz="2600" b="1" dirty="0"/>
          </a:p>
        </p:txBody>
      </p:sp>
      <p:sp>
        <p:nvSpPr>
          <p:cNvPr id="2" name="ZoneTexte 9">
            <a:extLst>
              <a:ext uri="{FF2B5EF4-FFF2-40B4-BE49-F238E27FC236}">
                <a16:creationId xmlns:a16="http://schemas.microsoft.com/office/drawing/2014/main" id="{9FEA070C-B7A1-6709-8A7B-16D112C94587}"/>
              </a:ext>
            </a:extLst>
          </p:cNvPr>
          <p:cNvSpPr txBox="1"/>
          <p:nvPr/>
        </p:nvSpPr>
        <p:spPr>
          <a:xfrm>
            <a:off x="6459595"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2</a:t>
            </a:r>
          </a:p>
          <a:p>
            <a:r>
              <a:rPr lang="fr-FR" sz="2600" b="1" dirty="0"/>
              <a:t>2/ </a:t>
            </a:r>
            <a:r>
              <a:rPr lang="fr-FR" sz="2600" dirty="0"/>
              <a:t>Fais les exercices</a:t>
            </a:r>
            <a:endParaRPr lang="fr-FR" sz="2600" b="1" dirty="0"/>
          </a:p>
        </p:txBody>
      </p:sp>
      <p:pic>
        <p:nvPicPr>
          <p:cNvPr id="3074" name="Picture 2">
            <a:extLst>
              <a:ext uri="{FF2B5EF4-FFF2-40B4-BE49-F238E27FC236}">
                <a16:creationId xmlns:a16="http://schemas.microsoft.com/office/drawing/2014/main" id="{EA54E52A-7AE1-8ED1-74CA-28EA713F36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50991" y="265674"/>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758359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1904226"/>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construis et complète un tableau à double entrée.</a:t>
              </a:r>
            </a:p>
            <a:p>
              <a:pPr marL="457200" indent="-457200">
                <a:buFont typeface="Wingdings" panose="05000000000000000000" pitchFamily="2" charset="2"/>
                <a:buChar char="è"/>
              </a:pPr>
              <a:endParaRPr lang="fr-FR" sz="3200" dirty="0"/>
            </a:p>
            <a:p>
              <a:pPr marL="457200" lvl="0" indent="-457200" defTabSz="457200">
                <a:buFont typeface="Wingdings" panose="05000000000000000000" pitchFamily="2" charset="2"/>
                <a:buChar char="è"/>
                <a:defRPr/>
              </a:pPr>
              <a:r>
                <a:rPr lang="fr-FR" sz="3200" b="1" dirty="0">
                  <a:solidFill>
                    <a:prstClr val="white"/>
                  </a:solidFill>
                </a:rPr>
                <a:t>J’ordonne et représente des nombres.</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Titre 1">
            <a:extLst>
              <a:ext uri="{FF2B5EF4-FFF2-40B4-BE49-F238E27FC236}">
                <a16:creationId xmlns:a16="http://schemas.microsoft.com/office/drawing/2014/main" id="{7C3A79F4-A420-D62D-6775-A5BC437C4575}"/>
              </a:ext>
            </a:extLst>
          </p:cNvPr>
          <p:cNvSpPr>
            <a:spLocks noGrp="1"/>
          </p:cNvSpPr>
          <p:nvPr/>
        </p:nvSpPr>
        <p:spPr>
          <a:xfrm>
            <a:off x="6464877" y="1043855"/>
            <a:ext cx="5624015"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Compare avec le signe &lt; ou &gt;.</a:t>
            </a:r>
          </a:p>
        </p:txBody>
      </p:sp>
      <mc:AlternateContent xmlns:mc="http://schemas.openxmlformats.org/markup-compatibility/2006">
        <mc:Choice xmlns:a14="http://schemas.microsoft.com/office/drawing/2010/main" Requires="a14">
          <p:sp>
            <p:nvSpPr>
              <p:cNvPr id="8" name="ZoneTexte 9">
                <a:extLst>
                  <a:ext uri="{FF2B5EF4-FFF2-40B4-BE49-F238E27FC236}">
                    <a16:creationId xmlns:a16="http://schemas.microsoft.com/office/drawing/2014/main" id="{A62B7F8E-2C23-8CDC-CF01-F2D2136D9B17}"/>
                  </a:ext>
                </a:extLst>
              </p:cNvPr>
              <p:cNvSpPr txBox="1"/>
              <p:nvPr/>
            </p:nvSpPr>
            <p:spPr>
              <a:xfrm>
                <a:off x="8519714" y="2792960"/>
                <a:ext cx="1366336" cy="1272080"/>
              </a:xfrm>
              <a:prstGeom prst="rect">
                <a:avLst/>
              </a:prstGeom>
              <a:noFill/>
            </p:spPr>
            <p:txBody>
              <a:bodyPr wrap="non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fr-FR" sz="4400" b="0" i="1" smtClean="0">
                              <a:latin typeface="Cambria Math" panose="02040503050406030204" pitchFamily="18" charset="0"/>
                            </a:rPr>
                          </m:ctrlPr>
                        </m:fPr>
                        <m:num>
                          <m:r>
                            <a:rPr lang="fr-FR" sz="4400" b="0" i="1" smtClean="0">
                              <a:latin typeface="Cambria Math" panose="02040503050406030204" pitchFamily="18" charset="0"/>
                            </a:rPr>
                            <m:t>2</m:t>
                          </m:r>
                        </m:num>
                        <m:den>
                          <m:r>
                            <a:rPr lang="fr-FR" sz="4400" b="0" i="1" smtClean="0">
                              <a:latin typeface="Cambria Math" panose="02040503050406030204" pitchFamily="18" charset="0"/>
                            </a:rPr>
                            <m:t>3</m:t>
                          </m:r>
                        </m:den>
                      </m:f>
                      <m:r>
                        <a:rPr lang="fr-FR" sz="4400" b="0" i="1" smtClean="0">
                          <a:latin typeface="Cambria Math" panose="02040503050406030204" pitchFamily="18" charset="0"/>
                        </a:rPr>
                        <m:t>…</m:t>
                      </m:r>
                      <m:f>
                        <m:fPr>
                          <m:ctrlPr>
                            <a:rPr lang="fr-FR" sz="4400" b="0" i="1" smtClean="0">
                              <a:latin typeface="Cambria Math" panose="02040503050406030204" pitchFamily="18" charset="0"/>
                            </a:rPr>
                          </m:ctrlPr>
                        </m:fPr>
                        <m:num>
                          <m:r>
                            <a:rPr lang="fr-FR" sz="4400" b="0" i="1" smtClean="0">
                              <a:latin typeface="Cambria Math" panose="02040503050406030204" pitchFamily="18" charset="0"/>
                            </a:rPr>
                            <m:t>1</m:t>
                          </m:r>
                        </m:num>
                        <m:den>
                          <m:r>
                            <a:rPr lang="fr-FR" sz="4400" b="0" i="1" smtClean="0">
                              <a:latin typeface="Cambria Math" panose="02040503050406030204" pitchFamily="18" charset="0"/>
                            </a:rPr>
                            <m:t>3</m:t>
                          </m:r>
                        </m:den>
                      </m:f>
                    </m:oMath>
                  </m:oMathPara>
                </a14:m>
                <a:endParaRPr lang="fr-FR" dirty="0"/>
              </a:p>
            </p:txBody>
          </p:sp>
        </mc:Choice>
        <mc:Fallback>
          <p:sp>
            <p:nvSpPr>
              <p:cNvPr id="8" name="ZoneTexte 9">
                <a:extLst>
                  <a:ext uri="{FF2B5EF4-FFF2-40B4-BE49-F238E27FC236}">
                    <a16:creationId xmlns:a16="http://schemas.microsoft.com/office/drawing/2014/main" id="{A62B7F8E-2C23-8CDC-CF01-F2D2136D9B17}"/>
                  </a:ext>
                </a:extLst>
              </p:cNvPr>
              <p:cNvSpPr txBox="1">
                <a:spLocks noRot="1" noChangeAspect="1" noMove="1" noResize="1" noEditPoints="1" noAdjustHandles="1" noChangeArrowheads="1" noChangeShapeType="1" noTextEdit="1"/>
              </p:cNvSpPr>
              <p:nvPr/>
            </p:nvSpPr>
            <p:spPr>
              <a:xfrm>
                <a:off x="8519714" y="2792960"/>
                <a:ext cx="1366336" cy="1272080"/>
              </a:xfrm>
              <a:prstGeom prst="rect">
                <a:avLst/>
              </a:prstGeom>
              <a:blipFill>
                <a:blip r:embed="rId3"/>
                <a:stretch>
                  <a:fillRect/>
                </a:stretch>
              </a:blipFill>
            </p:spPr>
            <p:txBody>
              <a:bodyPr/>
              <a:lstStyle/>
              <a:p>
                <a:r>
                  <a:rPr lang="fr-FR">
                    <a:noFill/>
                  </a:rPr>
                  <a:t> </a:t>
                </a:r>
              </a:p>
            </p:txBody>
          </p:sp>
        </mc:Fallback>
      </mc:AlternateContent>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5" name="Image 14">
            <a:extLst>
              <a:ext uri="{FF2B5EF4-FFF2-40B4-BE49-F238E27FC236}">
                <a16:creationId xmlns:a16="http://schemas.microsoft.com/office/drawing/2014/main" id="{9DB8C89F-04E1-8B8B-B0E4-7BEC9F013C1A}"/>
              </a:ext>
            </a:extLst>
          </p:cNvPr>
          <p:cNvPicPr>
            <a:picLocks noChangeAspect="1"/>
          </p:cNvPicPr>
          <p:nvPr/>
        </p:nvPicPr>
        <p:blipFill>
          <a:blip r:embed="rId4"/>
          <a:stretch>
            <a:fillRect/>
          </a:stretch>
        </p:blipFill>
        <p:spPr>
          <a:xfrm>
            <a:off x="1667977" y="498764"/>
            <a:ext cx="4234060" cy="6191847"/>
          </a:xfrm>
          <a:prstGeom prst="rect">
            <a:avLst/>
          </a:prstGeom>
        </p:spPr>
      </p:pic>
      <p:pic>
        <p:nvPicPr>
          <p:cNvPr id="16" name="Picture 2">
            <a:extLst>
              <a:ext uri="{FF2B5EF4-FFF2-40B4-BE49-F238E27FC236}">
                <a16:creationId xmlns:a16="http://schemas.microsoft.com/office/drawing/2014/main" id="{081BFDD9-D7AC-2D73-A1BA-4276588082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5277" y="128905"/>
            <a:ext cx="1328737" cy="1889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13" name="Image 12">
            <a:extLst>
              <a:ext uri="{FF2B5EF4-FFF2-40B4-BE49-F238E27FC236}">
                <a16:creationId xmlns:a16="http://schemas.microsoft.com/office/drawing/2014/main" id="{4FDDA9E1-9BE2-5D71-51A7-6D1D6DA9651D}"/>
              </a:ext>
            </a:extLst>
          </p:cNvPr>
          <p:cNvPicPr>
            <a:picLocks noChangeAspect="1"/>
          </p:cNvPicPr>
          <p:nvPr/>
        </p:nvPicPr>
        <p:blipFill>
          <a:blip r:embed="rId3"/>
          <a:stretch>
            <a:fillRect/>
          </a:stretch>
        </p:blipFill>
        <p:spPr>
          <a:xfrm>
            <a:off x="6199909" y="1967676"/>
            <a:ext cx="5886831" cy="3134260"/>
          </a:xfrm>
          <a:prstGeom prst="rect">
            <a:avLst/>
          </a:prstGeom>
        </p:spPr>
      </p:pic>
      <p:cxnSp>
        <p:nvCxnSpPr>
          <p:cNvPr id="16" name="Connecteur droit 15">
            <a:extLst>
              <a:ext uri="{FF2B5EF4-FFF2-40B4-BE49-F238E27FC236}">
                <a16:creationId xmlns:a16="http://schemas.microsoft.com/office/drawing/2014/main" id="{CBA09A63-0CBF-1AD2-0FD1-AD892D41538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7" name="ZoneTexte 16">
            <a:extLst>
              <a:ext uri="{FF2B5EF4-FFF2-40B4-BE49-F238E27FC236}">
                <a16:creationId xmlns:a16="http://schemas.microsoft.com/office/drawing/2014/main" id="{F84AE5FD-959D-B587-88F9-A2E9B9E9FBA8}"/>
              </a:ext>
            </a:extLst>
          </p:cNvPr>
          <p:cNvSpPr txBox="1"/>
          <p:nvPr/>
        </p:nvSpPr>
        <p:spPr>
          <a:xfrm>
            <a:off x="696197" y="1064896"/>
            <a:ext cx="4914892" cy="1569660"/>
          </a:xfrm>
          <a:prstGeom prst="rect">
            <a:avLst/>
          </a:prstGeom>
          <a:noFill/>
        </p:spPr>
        <p:txBody>
          <a:bodyPr wrap="square" rtlCol="0">
            <a:spAutoFit/>
          </a:bodyPr>
          <a:lstStyle/>
          <a:p>
            <a:r>
              <a:rPr lang="fr-FR" sz="3200" dirty="0"/>
              <a:t>Si je pose un canard derrière la file, quelle sera sa place ? 5</a:t>
            </a:r>
            <a:r>
              <a:rPr lang="fr-FR" sz="3200" baseline="30000" dirty="0"/>
              <a:t>e</a:t>
            </a:r>
            <a:r>
              <a:rPr lang="fr-FR" sz="3200" dirty="0"/>
              <a:t>, 6</a:t>
            </a:r>
            <a:r>
              <a:rPr lang="fr-FR" sz="3200" baseline="30000" dirty="0"/>
              <a:t>e</a:t>
            </a:r>
            <a:r>
              <a:rPr lang="fr-FR" sz="3200" dirty="0"/>
              <a:t> ou 7</a:t>
            </a:r>
            <a:r>
              <a:rPr lang="fr-FR" sz="3200" baseline="30000" dirty="0"/>
              <a:t>e</a:t>
            </a:r>
            <a:r>
              <a:rPr lang="fr-FR" sz="3200" dirty="0"/>
              <a:t> ?</a:t>
            </a:r>
          </a:p>
        </p:txBody>
      </p:sp>
      <p:pic>
        <p:nvPicPr>
          <p:cNvPr id="18" name="Image 17">
            <a:extLst>
              <a:ext uri="{FF2B5EF4-FFF2-40B4-BE49-F238E27FC236}">
                <a16:creationId xmlns:a16="http://schemas.microsoft.com/office/drawing/2014/main" id="{47E9CA54-67BE-8737-624F-1240CA08AB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968" y="2671392"/>
            <a:ext cx="5599349" cy="3757688"/>
          </a:xfrm>
          <a:prstGeom prst="rect">
            <a:avLst/>
          </a:prstGeom>
        </p:spPr>
      </p:pic>
    </p:spTree>
    <p:extLst>
      <p:ext uri="{BB962C8B-B14F-4D97-AF65-F5344CB8AC3E}">
        <p14:creationId xmlns:p14="http://schemas.microsoft.com/office/powerpoint/2010/main" val="296405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1569660"/>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encadre, intercale des nombres entiers en utilisant les symboles « = », « &lt; », « &gt; ».</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BAD16-3C24-0E5D-A4DC-CB9BAB0CE35F}"/>
            </a:ext>
          </a:extLst>
        </p:cNvPr>
        <p:cNvGrpSpPr/>
        <p:nvPr/>
      </p:nvGrpSpPr>
      <p:grpSpPr>
        <a:xfrm>
          <a:off x="0" y="0"/>
          <a:ext cx="0" cy="0"/>
          <a:chOff x="0" y="0"/>
          <a:chExt cx="0" cy="0"/>
        </a:xfrm>
      </p:grpSpPr>
      <p:sp>
        <p:nvSpPr>
          <p:cNvPr id="2" name="Shape 105">
            <a:extLst>
              <a:ext uri="{FF2B5EF4-FFF2-40B4-BE49-F238E27FC236}">
                <a16:creationId xmlns:a16="http://schemas.microsoft.com/office/drawing/2014/main" id="{CF92D5B0-374C-1DF1-A29F-E38C82B657B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8" name="Titre 1">
            <a:extLst>
              <a:ext uri="{FF2B5EF4-FFF2-40B4-BE49-F238E27FC236}">
                <a16:creationId xmlns:a16="http://schemas.microsoft.com/office/drawing/2014/main" id="{53B4B64E-34B8-80E9-3551-8A0B8611BF33}"/>
              </a:ext>
            </a:extLst>
          </p:cNvPr>
          <p:cNvSpPr>
            <a:spLocks noGrp="1"/>
          </p:cNvSpPr>
          <p:nvPr/>
        </p:nvSpPr>
        <p:spPr>
          <a:xfrm>
            <a:off x="6307286" y="1251932"/>
            <a:ext cx="7886700"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Compare avec le signe &lt; ou &gt;.</a:t>
            </a:r>
          </a:p>
        </p:txBody>
      </p:sp>
      <mc:AlternateContent xmlns:mc="http://schemas.openxmlformats.org/markup-compatibility/2006">
        <mc:Choice xmlns:a14="http://schemas.microsoft.com/office/drawing/2010/main" Requires="a14">
          <p:sp>
            <p:nvSpPr>
              <p:cNvPr id="9" name="ZoneTexte 9">
                <a:extLst>
                  <a:ext uri="{FF2B5EF4-FFF2-40B4-BE49-F238E27FC236}">
                    <a16:creationId xmlns:a16="http://schemas.microsoft.com/office/drawing/2014/main" id="{907AAA7E-0BEC-4840-228F-1FEC45EF2263}"/>
                  </a:ext>
                </a:extLst>
              </p:cNvPr>
              <p:cNvSpPr txBox="1"/>
              <p:nvPr/>
            </p:nvSpPr>
            <p:spPr>
              <a:xfrm>
                <a:off x="8495555" y="3176085"/>
                <a:ext cx="1366336" cy="1272080"/>
              </a:xfrm>
              <a:prstGeom prst="rect">
                <a:avLst/>
              </a:prstGeom>
              <a:noFill/>
            </p:spPr>
            <p:txBody>
              <a:bodyPr wrap="non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fr-FR" sz="4400" b="0" i="1" smtClean="0">
                              <a:latin typeface="Cambria Math" panose="02040503050406030204" pitchFamily="18" charset="0"/>
                            </a:rPr>
                          </m:ctrlPr>
                        </m:fPr>
                        <m:num>
                          <m:r>
                            <a:rPr lang="fr-FR" sz="4400" b="0" i="1" smtClean="0">
                              <a:latin typeface="Cambria Math" panose="02040503050406030204" pitchFamily="18" charset="0"/>
                            </a:rPr>
                            <m:t>1</m:t>
                          </m:r>
                        </m:num>
                        <m:den>
                          <m:r>
                            <a:rPr lang="fr-FR" sz="4400" b="0" i="1" smtClean="0">
                              <a:latin typeface="Cambria Math" panose="02040503050406030204" pitchFamily="18" charset="0"/>
                            </a:rPr>
                            <m:t>4</m:t>
                          </m:r>
                        </m:den>
                      </m:f>
                      <m:r>
                        <a:rPr lang="fr-FR" sz="4400" b="0" i="1" smtClean="0">
                          <a:latin typeface="Cambria Math" panose="02040503050406030204" pitchFamily="18" charset="0"/>
                        </a:rPr>
                        <m:t>…</m:t>
                      </m:r>
                      <m:f>
                        <m:fPr>
                          <m:ctrlPr>
                            <a:rPr lang="fr-FR" sz="4400" b="0" i="1" smtClean="0">
                              <a:latin typeface="Cambria Math" panose="02040503050406030204" pitchFamily="18" charset="0"/>
                            </a:rPr>
                          </m:ctrlPr>
                        </m:fPr>
                        <m:num>
                          <m:r>
                            <a:rPr lang="fr-FR" sz="4400" b="0" i="1" smtClean="0">
                              <a:latin typeface="Cambria Math" panose="02040503050406030204" pitchFamily="18" charset="0"/>
                            </a:rPr>
                            <m:t>3</m:t>
                          </m:r>
                        </m:num>
                        <m:den>
                          <m:r>
                            <a:rPr lang="fr-FR" sz="4400" b="0" i="1" smtClean="0">
                              <a:latin typeface="Cambria Math" panose="02040503050406030204" pitchFamily="18" charset="0"/>
                            </a:rPr>
                            <m:t>4</m:t>
                          </m:r>
                        </m:den>
                      </m:f>
                    </m:oMath>
                  </m:oMathPara>
                </a14:m>
                <a:endParaRPr lang="fr-FR" dirty="0"/>
              </a:p>
            </p:txBody>
          </p:sp>
        </mc:Choice>
        <mc:Fallback>
          <p:sp>
            <p:nvSpPr>
              <p:cNvPr id="9" name="ZoneTexte 9">
                <a:extLst>
                  <a:ext uri="{FF2B5EF4-FFF2-40B4-BE49-F238E27FC236}">
                    <a16:creationId xmlns:a16="http://schemas.microsoft.com/office/drawing/2014/main" id="{907AAA7E-0BEC-4840-228F-1FEC45EF2263}"/>
                  </a:ext>
                </a:extLst>
              </p:cNvPr>
              <p:cNvSpPr txBox="1">
                <a:spLocks noRot="1" noChangeAspect="1" noMove="1" noResize="1" noEditPoints="1" noAdjustHandles="1" noChangeArrowheads="1" noChangeShapeType="1" noTextEdit="1"/>
              </p:cNvSpPr>
              <p:nvPr/>
            </p:nvSpPr>
            <p:spPr>
              <a:xfrm>
                <a:off x="8495555" y="3176085"/>
                <a:ext cx="1366336" cy="1272080"/>
              </a:xfrm>
              <a:prstGeom prst="rect">
                <a:avLst/>
              </a:prstGeom>
              <a:blipFill>
                <a:blip r:embed="rId3"/>
                <a:stretch>
                  <a:fillRect/>
                </a:stretch>
              </a:blipFill>
            </p:spPr>
            <p:txBody>
              <a:bodyPr/>
              <a:lstStyle/>
              <a:p>
                <a:r>
                  <a:rPr lang="fr-FR">
                    <a:noFill/>
                  </a:rPr>
                  <a:t> </a:t>
                </a:r>
              </a:p>
            </p:txBody>
          </p:sp>
        </mc:Fallback>
      </mc:AlternateContent>
      <p:sp>
        <p:nvSpPr>
          <p:cNvPr id="10" name="ZoneTexte 2">
            <a:extLst>
              <a:ext uri="{FF2B5EF4-FFF2-40B4-BE49-F238E27FC236}">
                <a16:creationId xmlns:a16="http://schemas.microsoft.com/office/drawing/2014/main" id="{288124A0-05B2-CDAE-89E9-6DA8DA1E0A5B}"/>
              </a:ext>
            </a:extLst>
          </p:cNvPr>
          <p:cNvSpPr txBox="1"/>
          <p:nvPr/>
        </p:nvSpPr>
        <p:spPr>
          <a:xfrm>
            <a:off x="14102529" y="7280925"/>
            <a:ext cx="712519" cy="3693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fr-FR" dirty="0">
                <a:solidFill>
                  <a:prstClr val="black"/>
                </a:solidFill>
                <a:latin typeface="Calibri" panose="020F0502020204030204"/>
              </a:rPr>
              <a:t>2</a:t>
            </a: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/3</a:t>
            </a:r>
          </a:p>
        </p:txBody>
      </p:sp>
      <p:cxnSp>
        <p:nvCxnSpPr>
          <p:cNvPr id="11" name="Connecteur droit 10">
            <a:extLst>
              <a:ext uri="{FF2B5EF4-FFF2-40B4-BE49-F238E27FC236}">
                <a16:creationId xmlns:a16="http://schemas.microsoft.com/office/drawing/2014/main" id="{6E4C1291-B8E4-DF21-3AD6-B85E102CA58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2" name="ZoneTexte 11">
            <a:extLst>
              <a:ext uri="{FF2B5EF4-FFF2-40B4-BE49-F238E27FC236}">
                <a16:creationId xmlns:a16="http://schemas.microsoft.com/office/drawing/2014/main" id="{C1918C7B-9AE5-69AD-38C3-78699CCC664C}"/>
              </a:ext>
            </a:extLst>
          </p:cNvPr>
          <p:cNvSpPr txBox="1"/>
          <p:nvPr/>
        </p:nvSpPr>
        <p:spPr>
          <a:xfrm>
            <a:off x="782613" y="1101813"/>
            <a:ext cx="5212939" cy="1077218"/>
          </a:xfrm>
          <a:prstGeom prst="rect">
            <a:avLst/>
          </a:prstGeom>
          <a:noFill/>
        </p:spPr>
        <p:txBody>
          <a:bodyPr wrap="square" rtlCol="0">
            <a:spAutoFit/>
          </a:bodyPr>
          <a:lstStyle/>
          <a:p>
            <a:r>
              <a:rPr lang="fr-FR" sz="3200" dirty="0"/>
              <a:t>Combien y a-t-il de personnes devant la 6</a:t>
            </a:r>
            <a:r>
              <a:rPr lang="fr-FR" sz="3200" baseline="30000" dirty="0"/>
              <a:t>e</a:t>
            </a:r>
            <a:r>
              <a:rPr lang="fr-FR" sz="3200" dirty="0"/>
              <a:t> statue ? .</a:t>
            </a:r>
          </a:p>
        </p:txBody>
      </p:sp>
      <p:pic>
        <p:nvPicPr>
          <p:cNvPr id="13" name="Image 12">
            <a:extLst>
              <a:ext uri="{FF2B5EF4-FFF2-40B4-BE49-F238E27FC236}">
                <a16:creationId xmlns:a16="http://schemas.microsoft.com/office/drawing/2014/main" id="{49E73CEA-9845-AF62-B08F-1F0C9F152C98}"/>
              </a:ext>
            </a:extLst>
          </p:cNvPr>
          <p:cNvPicPr>
            <a:picLocks noChangeAspect="1"/>
          </p:cNvPicPr>
          <p:nvPr/>
        </p:nvPicPr>
        <p:blipFill rotWithShape="1">
          <a:blip r:embed="rId4">
            <a:extLst>
              <a:ext uri="{28A0092B-C50C-407E-A947-70E740481C1C}">
                <a14:useLocalDpi xmlns:a14="http://schemas.microsoft.com/office/drawing/2010/main" val="0"/>
              </a:ext>
            </a:extLst>
          </a:blip>
          <a:srcRect l="909" t="31400" r="20088" b="31544"/>
          <a:stretch/>
        </p:blipFill>
        <p:spPr>
          <a:xfrm>
            <a:off x="212078" y="3089402"/>
            <a:ext cx="5700153" cy="2005205"/>
          </a:xfrm>
          <a:prstGeom prst="rect">
            <a:avLst/>
          </a:prstGeom>
        </p:spPr>
      </p:pic>
    </p:spTree>
    <p:extLst>
      <p:ext uri="{BB962C8B-B14F-4D97-AF65-F5344CB8AC3E}">
        <p14:creationId xmlns:p14="http://schemas.microsoft.com/office/powerpoint/2010/main" val="11951991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8BB2-8663-7A33-B9DC-A36065E0EF1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95EED0D-AC99-2ABE-F8C8-E165FAFEEAE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EDBAF408-C5FA-5C36-376D-4EAAED06F15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9" name="Image 8">
            <a:extLst>
              <a:ext uri="{FF2B5EF4-FFF2-40B4-BE49-F238E27FC236}">
                <a16:creationId xmlns:a16="http://schemas.microsoft.com/office/drawing/2014/main" id="{0728CACD-4605-7356-24A3-C37098A1C786}"/>
              </a:ext>
            </a:extLst>
          </p:cNvPr>
          <p:cNvPicPr>
            <a:picLocks noChangeAspect="1"/>
          </p:cNvPicPr>
          <p:nvPr/>
        </p:nvPicPr>
        <p:blipFill>
          <a:blip r:embed="rId3"/>
          <a:stretch>
            <a:fillRect/>
          </a:stretch>
        </p:blipFill>
        <p:spPr>
          <a:xfrm>
            <a:off x="6855300" y="2179031"/>
            <a:ext cx="4847576" cy="2536724"/>
          </a:xfrm>
          <a:prstGeom prst="rect">
            <a:avLst/>
          </a:prstGeom>
        </p:spPr>
      </p:pic>
      <p:cxnSp>
        <p:nvCxnSpPr>
          <p:cNvPr id="10" name="Connecteur droit 9">
            <a:extLst>
              <a:ext uri="{FF2B5EF4-FFF2-40B4-BE49-F238E27FC236}">
                <a16:creationId xmlns:a16="http://schemas.microsoft.com/office/drawing/2014/main" id="{19E35F97-1A7C-E3B4-1DD8-3AA095F44F7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1" name="ZoneTexte 10">
            <a:extLst>
              <a:ext uri="{FF2B5EF4-FFF2-40B4-BE49-F238E27FC236}">
                <a16:creationId xmlns:a16="http://schemas.microsoft.com/office/drawing/2014/main" id="{51AF027A-C48D-145D-FD4F-3FA4D8FF959D}"/>
              </a:ext>
            </a:extLst>
          </p:cNvPr>
          <p:cNvSpPr txBox="1"/>
          <p:nvPr/>
        </p:nvSpPr>
        <p:spPr>
          <a:xfrm>
            <a:off x="845134" y="1054910"/>
            <a:ext cx="5174666" cy="1077218"/>
          </a:xfrm>
          <a:prstGeom prst="rect">
            <a:avLst/>
          </a:prstGeom>
          <a:noFill/>
        </p:spPr>
        <p:txBody>
          <a:bodyPr wrap="square" rtlCol="0">
            <a:spAutoFit/>
          </a:bodyPr>
          <a:lstStyle/>
          <a:p>
            <a:r>
              <a:rPr lang="fr-FR" sz="3200" dirty="0"/>
              <a:t>Combien y a-t-il de statues entre la 2</a:t>
            </a:r>
            <a:r>
              <a:rPr lang="fr-FR" sz="3200" baseline="30000" dirty="0"/>
              <a:t>e</a:t>
            </a:r>
            <a:r>
              <a:rPr lang="fr-FR" sz="3200" dirty="0"/>
              <a:t> et la 7</a:t>
            </a:r>
            <a:r>
              <a:rPr lang="fr-FR" sz="3200" baseline="30000" dirty="0"/>
              <a:t>e</a:t>
            </a:r>
            <a:r>
              <a:rPr lang="fr-FR" sz="3200" dirty="0"/>
              <a:t> personne ? </a:t>
            </a:r>
          </a:p>
        </p:txBody>
      </p:sp>
      <p:pic>
        <p:nvPicPr>
          <p:cNvPr id="12" name="Image 11">
            <a:extLst>
              <a:ext uri="{FF2B5EF4-FFF2-40B4-BE49-F238E27FC236}">
                <a16:creationId xmlns:a16="http://schemas.microsoft.com/office/drawing/2014/main" id="{49C1B0C0-F845-82DD-BFE3-0A37AF5C11CC}"/>
              </a:ext>
            </a:extLst>
          </p:cNvPr>
          <p:cNvPicPr>
            <a:picLocks noChangeAspect="1"/>
          </p:cNvPicPr>
          <p:nvPr/>
        </p:nvPicPr>
        <p:blipFill>
          <a:blip r:embed="rId4"/>
          <a:stretch>
            <a:fillRect/>
          </a:stretch>
        </p:blipFill>
        <p:spPr>
          <a:xfrm>
            <a:off x="488371" y="2868166"/>
            <a:ext cx="5340539" cy="2620220"/>
          </a:xfrm>
          <a:prstGeom prst="rect">
            <a:avLst/>
          </a:prstGeom>
        </p:spPr>
      </p:pic>
    </p:spTree>
    <p:extLst>
      <p:ext uri="{BB962C8B-B14F-4D97-AF65-F5344CB8AC3E}">
        <p14:creationId xmlns:p14="http://schemas.microsoft.com/office/powerpoint/2010/main" val="41904572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FD34C-9E45-C8A6-62EC-4772A451C0A0}"/>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8225A850-097E-C9A2-50FF-254F82975B5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2B212A4-3793-145E-A6C6-F4372BB7DA7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9" name="Titre 1">
            <a:extLst>
              <a:ext uri="{FF2B5EF4-FFF2-40B4-BE49-F238E27FC236}">
                <a16:creationId xmlns:a16="http://schemas.microsoft.com/office/drawing/2014/main" id="{F8B919E8-6C87-5ECB-8407-CE8CB0046A2F}"/>
              </a:ext>
            </a:extLst>
          </p:cNvPr>
          <p:cNvSpPr>
            <a:spLocks noGrp="1"/>
          </p:cNvSpPr>
          <p:nvPr/>
        </p:nvSpPr>
        <p:spPr>
          <a:xfrm>
            <a:off x="6363091" y="1364742"/>
            <a:ext cx="7886700"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Compare avec le signe &lt; ou &gt;.</a:t>
            </a:r>
          </a:p>
        </p:txBody>
      </p:sp>
      <mc:AlternateContent xmlns:mc="http://schemas.openxmlformats.org/markup-compatibility/2006">
        <mc:Choice xmlns:a14="http://schemas.microsoft.com/office/drawing/2010/main" Requires="a14">
          <p:sp>
            <p:nvSpPr>
              <p:cNvPr id="10" name="ZoneTexte 9">
                <a:extLst>
                  <a:ext uri="{FF2B5EF4-FFF2-40B4-BE49-F238E27FC236}">
                    <a16:creationId xmlns:a16="http://schemas.microsoft.com/office/drawing/2014/main" id="{133F2CD0-30E6-14AC-FD1D-141A5AD973FB}"/>
                  </a:ext>
                </a:extLst>
              </p:cNvPr>
              <p:cNvSpPr txBox="1"/>
              <p:nvPr/>
            </p:nvSpPr>
            <p:spPr>
              <a:xfrm>
                <a:off x="8373788" y="3348945"/>
                <a:ext cx="1366335" cy="1285865"/>
              </a:xfrm>
              <a:prstGeom prst="rect">
                <a:avLst/>
              </a:prstGeom>
              <a:noFill/>
            </p:spPr>
            <p:txBody>
              <a:bodyPr wrap="none" lIns="0" tIns="0" rIns="0" bIns="0"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14:m>
                  <m:oMathPara xmlns:m="http://schemas.openxmlformats.org/officeDocument/2006/math">
                    <m:oMathParaPr>
                      <m:jc m:val="centerGroup"/>
                    </m:oMathParaPr>
                    <m:oMath xmlns:m="http://schemas.openxmlformats.org/officeDocument/2006/math">
                      <m:f>
                        <m:fPr>
                          <m:ctrlPr>
                            <a:rPr lang="fr-FR" sz="4400" b="0" i="1" smtClean="0">
                              <a:latin typeface="Cambria Math" panose="02040503050406030204" pitchFamily="18" charset="0"/>
                            </a:rPr>
                          </m:ctrlPr>
                        </m:fPr>
                        <m:num>
                          <m:r>
                            <a:rPr lang="fr-FR" sz="4400" b="0" i="1" smtClean="0">
                              <a:latin typeface="Cambria Math" panose="02040503050406030204" pitchFamily="18" charset="0"/>
                            </a:rPr>
                            <m:t>5</m:t>
                          </m:r>
                        </m:num>
                        <m:den>
                          <m:r>
                            <a:rPr lang="fr-FR" sz="4400" b="0" i="1" smtClean="0">
                              <a:latin typeface="Cambria Math" panose="02040503050406030204" pitchFamily="18" charset="0"/>
                            </a:rPr>
                            <m:t>6</m:t>
                          </m:r>
                        </m:den>
                      </m:f>
                      <m:r>
                        <a:rPr lang="fr-FR" sz="4400" b="0" i="1" smtClean="0">
                          <a:latin typeface="Cambria Math" panose="02040503050406030204" pitchFamily="18" charset="0"/>
                        </a:rPr>
                        <m:t>…</m:t>
                      </m:r>
                      <m:f>
                        <m:fPr>
                          <m:ctrlPr>
                            <a:rPr lang="fr-FR" sz="4400" b="0" i="1" smtClean="0">
                              <a:latin typeface="Cambria Math" panose="02040503050406030204" pitchFamily="18" charset="0"/>
                            </a:rPr>
                          </m:ctrlPr>
                        </m:fPr>
                        <m:num>
                          <m:r>
                            <a:rPr lang="fr-FR" sz="4400" b="0" i="1" smtClean="0">
                              <a:latin typeface="Cambria Math" panose="02040503050406030204" pitchFamily="18" charset="0"/>
                            </a:rPr>
                            <m:t>3</m:t>
                          </m:r>
                        </m:num>
                        <m:den>
                          <m:r>
                            <a:rPr lang="fr-FR" sz="4400" b="0" i="1" smtClean="0">
                              <a:latin typeface="Cambria Math" panose="02040503050406030204" pitchFamily="18" charset="0"/>
                            </a:rPr>
                            <m:t>6</m:t>
                          </m:r>
                        </m:den>
                      </m:f>
                    </m:oMath>
                  </m:oMathPara>
                </a14:m>
                <a:endParaRPr lang="fr-FR" dirty="0"/>
              </a:p>
            </p:txBody>
          </p:sp>
        </mc:Choice>
        <mc:Fallback>
          <p:sp>
            <p:nvSpPr>
              <p:cNvPr id="10" name="ZoneTexte 9">
                <a:extLst>
                  <a:ext uri="{FF2B5EF4-FFF2-40B4-BE49-F238E27FC236}">
                    <a16:creationId xmlns:a16="http://schemas.microsoft.com/office/drawing/2014/main" id="{133F2CD0-30E6-14AC-FD1D-141A5AD973FB}"/>
                  </a:ext>
                </a:extLst>
              </p:cNvPr>
              <p:cNvSpPr txBox="1">
                <a:spLocks noRot="1" noChangeAspect="1" noMove="1" noResize="1" noEditPoints="1" noAdjustHandles="1" noChangeArrowheads="1" noChangeShapeType="1" noTextEdit="1"/>
              </p:cNvSpPr>
              <p:nvPr/>
            </p:nvSpPr>
            <p:spPr>
              <a:xfrm>
                <a:off x="8373788" y="3348945"/>
                <a:ext cx="1366335" cy="1285865"/>
              </a:xfrm>
              <a:prstGeom prst="rect">
                <a:avLst/>
              </a:prstGeom>
              <a:blipFill>
                <a:blip r:embed="rId3"/>
                <a:stretch>
                  <a:fillRect/>
                </a:stretch>
              </a:blipFill>
            </p:spPr>
            <p:txBody>
              <a:bodyPr/>
              <a:lstStyle/>
              <a:p>
                <a:r>
                  <a:rPr lang="fr-FR">
                    <a:noFill/>
                  </a:rPr>
                  <a:t> </a:t>
                </a:r>
              </a:p>
            </p:txBody>
          </p:sp>
        </mc:Fallback>
      </mc:AlternateContent>
      <p:cxnSp>
        <p:nvCxnSpPr>
          <p:cNvPr id="12" name="Connecteur droit 11">
            <a:extLst>
              <a:ext uri="{FF2B5EF4-FFF2-40B4-BE49-F238E27FC236}">
                <a16:creationId xmlns:a16="http://schemas.microsoft.com/office/drawing/2014/main" id="{0E4F14E4-6CF6-81B5-2117-DA4CCC88A3BB}"/>
              </a:ext>
            </a:extLst>
          </p:cNvPr>
          <p:cNvCxnSpPr>
            <a:cxnSpLocks/>
          </p:cNvCxnSpPr>
          <p:nvPr/>
        </p:nvCxnSpPr>
        <p:spPr>
          <a:xfrm>
            <a:off x="6248400" y="14043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3" name="ZoneTexte 12">
            <a:extLst>
              <a:ext uri="{FF2B5EF4-FFF2-40B4-BE49-F238E27FC236}">
                <a16:creationId xmlns:a16="http://schemas.microsoft.com/office/drawing/2014/main" id="{E30BC096-4CB0-FACB-916E-39006E346D59}"/>
              </a:ext>
            </a:extLst>
          </p:cNvPr>
          <p:cNvSpPr txBox="1"/>
          <p:nvPr/>
        </p:nvSpPr>
        <p:spPr>
          <a:xfrm>
            <a:off x="968878" y="1257924"/>
            <a:ext cx="4678765" cy="1077218"/>
          </a:xfrm>
          <a:prstGeom prst="rect">
            <a:avLst/>
          </a:prstGeom>
          <a:noFill/>
        </p:spPr>
        <p:txBody>
          <a:bodyPr wrap="square" rtlCol="0">
            <a:spAutoFit/>
          </a:bodyPr>
          <a:lstStyle/>
          <a:p>
            <a:r>
              <a:rPr lang="fr-FR" sz="3200" dirty="0"/>
              <a:t>Combien y a-t-il de statues entre la 1</a:t>
            </a:r>
            <a:r>
              <a:rPr lang="fr-FR" sz="3200" baseline="30000" dirty="0"/>
              <a:t>re</a:t>
            </a:r>
            <a:r>
              <a:rPr lang="fr-FR" sz="3200" dirty="0"/>
              <a:t> et la 4</a:t>
            </a:r>
            <a:r>
              <a:rPr lang="fr-FR" sz="3200" baseline="30000" dirty="0"/>
              <a:t>e</a:t>
            </a:r>
            <a:r>
              <a:rPr lang="fr-FR" sz="3200" dirty="0"/>
              <a:t> statue ? </a:t>
            </a:r>
          </a:p>
        </p:txBody>
      </p:sp>
      <p:pic>
        <p:nvPicPr>
          <p:cNvPr id="14" name="Image 13">
            <a:extLst>
              <a:ext uri="{FF2B5EF4-FFF2-40B4-BE49-F238E27FC236}">
                <a16:creationId xmlns:a16="http://schemas.microsoft.com/office/drawing/2014/main" id="{AC1A1FB0-BDFC-854A-47BC-EA5C645076C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242" y="2639901"/>
            <a:ext cx="5613070" cy="3793208"/>
          </a:xfrm>
          <a:prstGeom prst="rect">
            <a:avLst/>
          </a:prstGeom>
        </p:spPr>
      </p:pic>
      <p:cxnSp>
        <p:nvCxnSpPr>
          <p:cNvPr id="15" name="Connecteur droit 14">
            <a:extLst>
              <a:ext uri="{FF2B5EF4-FFF2-40B4-BE49-F238E27FC236}">
                <a16:creationId xmlns:a16="http://schemas.microsoft.com/office/drawing/2014/main" id="{C41A07FF-EEAE-C85D-46D2-6ECA8B58AF1A}"/>
              </a:ext>
            </a:extLst>
          </p:cNvPr>
          <p:cNvCxnSpPr>
            <a:cxnSpLocks/>
          </p:cNvCxnSpPr>
          <p:nvPr/>
        </p:nvCxnSpPr>
        <p:spPr>
          <a:xfrm>
            <a:off x="6248400" y="1404332"/>
            <a:ext cx="0" cy="5177148"/>
          </a:xfrm>
          <a:prstGeom prst="line">
            <a:avLst/>
          </a:prstGeom>
          <a:ln w="571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617878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7EA9BE-6169-DBA1-96DD-03B46E6A579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B7FBE46-78F4-9C8F-195C-188BC6F9BF2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BFE68ED6-FF9F-22C9-06C7-3B643EB6351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5" name="Connecteur droit 4">
            <a:extLst>
              <a:ext uri="{FF2B5EF4-FFF2-40B4-BE49-F238E27FC236}">
                <a16:creationId xmlns:a16="http://schemas.microsoft.com/office/drawing/2014/main" id="{D71720A9-22BB-FA57-AB3C-B794E3F023F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6" name="ZoneTexte 9">
            <a:extLst>
              <a:ext uri="{FF2B5EF4-FFF2-40B4-BE49-F238E27FC236}">
                <a16:creationId xmlns:a16="http://schemas.microsoft.com/office/drawing/2014/main" id="{066672A0-2516-DE43-6482-2F59A49D1FBD}"/>
              </a:ext>
            </a:extLst>
          </p:cNvPr>
          <p:cNvSpPr txBox="1"/>
          <p:nvPr/>
        </p:nvSpPr>
        <p:spPr>
          <a:xfrm>
            <a:off x="6585410" y="3285181"/>
            <a:ext cx="5606590" cy="129266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err="1"/>
              <a:t>Fratio</a:t>
            </a:r>
            <a:endParaRPr lang="fr-FR" sz="2600" b="1" dirty="0"/>
          </a:p>
          <a:p>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10" name="Picture 2">
            <a:extLst>
              <a:ext uri="{FF2B5EF4-FFF2-40B4-BE49-F238E27FC236}">
                <a16:creationId xmlns:a16="http://schemas.microsoft.com/office/drawing/2014/main" id="{4B025143-F771-0164-9504-FD88DA738F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0991" y="265674"/>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cxnSp>
        <p:nvCxnSpPr>
          <p:cNvPr id="8" name="Connecteur droit 7">
            <a:extLst>
              <a:ext uri="{FF2B5EF4-FFF2-40B4-BE49-F238E27FC236}">
                <a16:creationId xmlns:a16="http://schemas.microsoft.com/office/drawing/2014/main" id="{85E0FB9F-C598-8BFD-86F8-251561A235D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9">
            <a:extLst>
              <a:ext uri="{FF2B5EF4-FFF2-40B4-BE49-F238E27FC236}">
                <a16:creationId xmlns:a16="http://schemas.microsoft.com/office/drawing/2014/main" id="{B8A5850F-514B-9B97-E0CA-B14723492ED3}"/>
              </a:ext>
            </a:extLst>
          </p:cNvPr>
          <p:cNvSpPr txBox="1"/>
          <p:nvPr/>
        </p:nvSpPr>
        <p:spPr>
          <a:xfrm>
            <a:off x="767797" y="1251932"/>
            <a:ext cx="4591961"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Jeu Le </a:t>
            </a:r>
            <a:r>
              <a:rPr lang="fr-FR" sz="4400" dirty="0" err="1"/>
              <a:t>Comparator</a:t>
            </a:r>
            <a:endParaRPr lang="fr-FR" sz="4400" b="1" dirty="0"/>
          </a:p>
        </p:txBody>
      </p:sp>
      <p:pic>
        <p:nvPicPr>
          <p:cNvPr id="11" name="Image 10">
            <a:extLst>
              <a:ext uri="{FF2B5EF4-FFF2-40B4-BE49-F238E27FC236}">
                <a16:creationId xmlns:a16="http://schemas.microsoft.com/office/drawing/2014/main" id="{E039B157-6E1A-4AA7-458B-7EE517DAA957}"/>
              </a:ext>
            </a:extLst>
          </p:cNvPr>
          <p:cNvPicPr>
            <a:picLocks noChangeAspect="1"/>
          </p:cNvPicPr>
          <p:nvPr/>
        </p:nvPicPr>
        <p:blipFill>
          <a:blip r:embed="rId4"/>
          <a:stretch>
            <a:fillRect/>
          </a:stretch>
        </p:blipFill>
        <p:spPr>
          <a:xfrm>
            <a:off x="251769" y="2535381"/>
            <a:ext cx="5624018" cy="3608353"/>
          </a:xfrm>
          <a:prstGeom prst="rect">
            <a:avLst/>
          </a:prstGeom>
        </p:spPr>
      </p:pic>
    </p:spTree>
    <p:extLst>
      <p:ext uri="{BB962C8B-B14F-4D97-AF65-F5344CB8AC3E}">
        <p14:creationId xmlns:p14="http://schemas.microsoft.com/office/powerpoint/2010/main" val="3851622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8D26E-CBA2-C0CD-26AF-C3819562433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AF286A80-425F-C64D-58E1-7B5BA38C8B2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66CF41E9-02C6-149C-8C21-2DEB6C580D0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3" name="ZoneTexte 9">
            <a:extLst>
              <a:ext uri="{FF2B5EF4-FFF2-40B4-BE49-F238E27FC236}">
                <a16:creationId xmlns:a16="http://schemas.microsoft.com/office/drawing/2014/main" id="{0048A48E-72CB-3FDB-7BCF-FBF5402AEA2E}"/>
              </a:ext>
            </a:extLst>
          </p:cNvPr>
          <p:cNvSpPr txBox="1"/>
          <p:nvPr/>
        </p:nvSpPr>
        <p:spPr>
          <a:xfrm>
            <a:off x="405158" y="3285181"/>
            <a:ext cx="5606590" cy="169277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p>
          <a:p>
            <a:r>
              <a:rPr lang="fr-FR" sz="2600" dirty="0">
                <a:effectLst>
                  <a:outerShdw blurRad="38100" dist="38100" dir="2700000" algn="tl">
                    <a:srgbClr val="000000">
                      <a:alpha val="43137"/>
                    </a:srgbClr>
                  </a:outerShdw>
                </a:effectLst>
              </a:rPr>
              <a:t>	Le Livre des nombres 3</a:t>
            </a:r>
          </a:p>
          <a:p>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8" name="Picture 2">
            <a:extLst>
              <a:ext uri="{FF2B5EF4-FFF2-40B4-BE49-F238E27FC236}">
                <a16:creationId xmlns:a16="http://schemas.microsoft.com/office/drawing/2014/main" id="{88314EE1-3F02-3FC8-45D2-9128AD58D4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459" y="265674"/>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9" name="ZoneTexte 9">
            <a:extLst>
              <a:ext uri="{FF2B5EF4-FFF2-40B4-BE49-F238E27FC236}">
                <a16:creationId xmlns:a16="http://schemas.microsoft.com/office/drawing/2014/main" id="{BB12AC01-3A42-BF91-606B-EA4C8998B990}"/>
              </a:ext>
            </a:extLst>
          </p:cNvPr>
          <p:cNvSpPr txBox="1"/>
          <p:nvPr/>
        </p:nvSpPr>
        <p:spPr>
          <a:xfrm>
            <a:off x="6585410" y="3285181"/>
            <a:ext cx="5606590" cy="129266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Numerus 2</a:t>
            </a:r>
          </a:p>
          <a:p>
            <a:endParaRPr lang="fr-FR" sz="2600" dirty="0">
              <a:effectLst>
                <a:outerShdw blurRad="38100" dist="38100" dir="2700000" algn="tl">
                  <a:srgbClr val="000000">
                    <a:alpha val="43137"/>
                  </a:srgbClr>
                </a:outerShdw>
              </a:effectLst>
            </a:endParaRPr>
          </a:p>
          <a:p>
            <a:r>
              <a:rPr lang="fr-FR" sz="2600" b="1" dirty="0"/>
              <a:t>2/ </a:t>
            </a:r>
            <a:r>
              <a:rPr lang="fr-FR" sz="2600" dirty="0"/>
              <a:t>Fais les exercices</a:t>
            </a:r>
            <a:endParaRPr lang="fr-FR" sz="2600" b="1" dirty="0"/>
          </a:p>
        </p:txBody>
      </p:sp>
      <p:pic>
        <p:nvPicPr>
          <p:cNvPr id="5122" name="Picture 2">
            <a:extLst>
              <a:ext uri="{FF2B5EF4-FFF2-40B4-BE49-F238E27FC236}">
                <a16:creationId xmlns:a16="http://schemas.microsoft.com/office/drawing/2014/main" id="{3AD0CFD5-D638-14CF-7F8C-97CB7F9B3D8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50991" y="265674"/>
            <a:ext cx="1352550" cy="189071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836005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C81D6B44-9446-D221-9FC7-501DD9D3FF9D}"/>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71</a:t>
            </a:r>
            <a:r>
              <a:rPr lang="fr-FR" sz="4400" b="1" dirty="0">
                <a:latin typeface="Script Ecole 2" panose="02000400000000000000" pitchFamily="2" charset="0"/>
                <a:sym typeface="Webdings" panose="05030102010509060703" pitchFamily="18" charset="2"/>
              </a:rPr>
              <a:t>7</a:t>
            </a:r>
            <a:r>
              <a:rPr lang="fr-FR" sz="4400" b="1" dirty="0">
                <a:sym typeface="Webdings" panose="05030102010509060703" pitchFamily="18" charset="2"/>
              </a:rPr>
              <a:t> &lt; …</a:t>
            </a:r>
            <a:endParaRPr lang="fr-FR" sz="4400" b="1" dirty="0"/>
          </a:p>
        </p:txBody>
      </p:sp>
      <p:sp>
        <p:nvSpPr>
          <p:cNvPr id="9" name="ZoneTexte 8">
            <a:extLst>
              <a:ext uri="{FF2B5EF4-FFF2-40B4-BE49-F238E27FC236}">
                <a16:creationId xmlns:a16="http://schemas.microsoft.com/office/drawing/2014/main" id="{39C93D21-AF6D-02A5-A83D-02526711F28E}"/>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14</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509E2626-A029-6553-C8D2-1A516E411D2B}"/>
              </a:ext>
            </a:extLst>
          </p:cNvPr>
          <p:cNvPicPr>
            <a:picLocks noChangeAspect="1"/>
          </p:cNvPicPr>
          <p:nvPr/>
        </p:nvPicPr>
        <p:blipFill>
          <a:blip r:embed="rId4"/>
          <a:stretch>
            <a:fillRect/>
          </a:stretch>
        </p:blipFill>
        <p:spPr>
          <a:xfrm>
            <a:off x="250579" y="3942625"/>
            <a:ext cx="5648340" cy="521799"/>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D2423-DC4D-A8A9-7412-DA0B01ACE190}"/>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174AE93-D21A-18C3-F3C3-587CE7E1083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9651EC0-D74C-7948-E115-D87B6393222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B0F16C5-FF79-70B7-0D20-74417B6D5D75}"/>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3036B638-7499-BD40-28E2-8C51325915BC}"/>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BEB6376A-5440-09C2-3006-882C3C3888DE}"/>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66C2A155-B816-99C0-8261-A2451D35CEAC}"/>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286 &lt; …</a:t>
            </a:r>
            <a:endParaRPr lang="fr-FR" sz="4400" b="1" dirty="0"/>
          </a:p>
        </p:txBody>
      </p:sp>
      <p:sp>
        <p:nvSpPr>
          <p:cNvPr id="9" name="ZoneTexte 8">
            <a:extLst>
              <a:ext uri="{FF2B5EF4-FFF2-40B4-BE49-F238E27FC236}">
                <a16:creationId xmlns:a16="http://schemas.microsoft.com/office/drawing/2014/main" id="{6575E477-C6A9-6667-7635-4CAD050A163F}"/>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25</a:t>
            </a:r>
            <a:r>
              <a:rPr lang="fr-FR" sz="4800" dirty="0">
                <a:sym typeface="Webdings" panose="05030102010509060703" pitchFamily="18" charset="2"/>
              </a:rPr>
              <a:t> &lt; …</a:t>
            </a:r>
            <a:endParaRPr lang="fr-FR" sz="4800" dirty="0"/>
          </a:p>
        </p:txBody>
      </p:sp>
      <p:pic>
        <p:nvPicPr>
          <p:cNvPr id="6" name="Image 5">
            <a:extLst>
              <a:ext uri="{FF2B5EF4-FFF2-40B4-BE49-F238E27FC236}">
                <a16:creationId xmlns:a16="http://schemas.microsoft.com/office/drawing/2014/main" id="{3777A1FD-E4A6-2525-E2C7-C2266D491D5F}"/>
              </a:ext>
            </a:extLst>
          </p:cNvPr>
          <p:cNvPicPr>
            <a:picLocks noChangeAspect="1"/>
          </p:cNvPicPr>
          <p:nvPr/>
        </p:nvPicPr>
        <p:blipFill>
          <a:blip r:embed="rId4"/>
          <a:stretch>
            <a:fillRect/>
          </a:stretch>
        </p:blipFill>
        <p:spPr>
          <a:xfrm>
            <a:off x="155863" y="4121351"/>
            <a:ext cx="5836765" cy="509737"/>
          </a:xfrm>
          <a:prstGeom prst="rect">
            <a:avLst/>
          </a:prstGeom>
        </p:spPr>
      </p:pic>
    </p:spTree>
    <p:extLst>
      <p:ext uri="{BB962C8B-B14F-4D97-AF65-F5344CB8AC3E}">
        <p14:creationId xmlns:p14="http://schemas.microsoft.com/office/powerpoint/2010/main" val="1496080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D9D06-5443-C2FF-B47A-60B78E67132D}"/>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DD55B87-570C-381B-2972-CF66461757E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3DC6EB4-7BCB-AE13-1ABB-1518BC5DCC5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ADA9947-36DB-3C06-DA8F-482D1975810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E8408CC0-DA85-AF14-48A7-F0E7F23E658D}"/>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F90A6965-FE15-F07D-2E4C-94D248E4BF26}"/>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0FEEB87C-4607-0282-469C-EA58A9EEF87A}"/>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398 &lt; …</a:t>
            </a:r>
            <a:endParaRPr lang="fr-FR" sz="4400" b="1" dirty="0"/>
          </a:p>
        </p:txBody>
      </p:sp>
      <p:sp>
        <p:nvSpPr>
          <p:cNvPr id="9" name="ZoneTexte 8">
            <a:extLst>
              <a:ext uri="{FF2B5EF4-FFF2-40B4-BE49-F238E27FC236}">
                <a16:creationId xmlns:a16="http://schemas.microsoft.com/office/drawing/2014/main" id="{41E33832-3ADD-5B4D-F35D-4EA7B249DBD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49</a:t>
            </a:r>
            <a:r>
              <a:rPr lang="fr-FR" sz="4800" dirty="0">
                <a:sym typeface="Webdings" panose="05030102010509060703" pitchFamily="18" charset="2"/>
              </a:rPr>
              <a:t> &lt; …</a:t>
            </a:r>
            <a:endParaRPr lang="fr-FR" sz="4800" dirty="0"/>
          </a:p>
        </p:txBody>
      </p:sp>
      <p:pic>
        <p:nvPicPr>
          <p:cNvPr id="6" name="Image 5">
            <a:extLst>
              <a:ext uri="{FF2B5EF4-FFF2-40B4-BE49-F238E27FC236}">
                <a16:creationId xmlns:a16="http://schemas.microsoft.com/office/drawing/2014/main" id="{36B614B0-9A1C-6F09-09C0-53C0F57BCC4F}"/>
              </a:ext>
            </a:extLst>
          </p:cNvPr>
          <p:cNvPicPr>
            <a:picLocks noChangeAspect="1"/>
          </p:cNvPicPr>
          <p:nvPr/>
        </p:nvPicPr>
        <p:blipFill>
          <a:blip r:embed="rId4"/>
          <a:stretch>
            <a:fillRect/>
          </a:stretch>
        </p:blipFill>
        <p:spPr>
          <a:xfrm>
            <a:off x="21551" y="4075976"/>
            <a:ext cx="5971077" cy="527197"/>
          </a:xfrm>
          <a:prstGeom prst="rect">
            <a:avLst/>
          </a:prstGeom>
        </p:spPr>
      </p:pic>
    </p:spTree>
    <p:extLst>
      <p:ext uri="{BB962C8B-B14F-4D97-AF65-F5344CB8AC3E}">
        <p14:creationId xmlns:p14="http://schemas.microsoft.com/office/powerpoint/2010/main" val="23987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86C94-BADA-205A-58A8-8354E41FDB6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E5CBB50-BA09-D7EE-FEA8-7BAD9ADCD70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272E91EB-3CBB-3EB9-551E-E6E89ED6CDA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748766F-A0DC-B1FD-BC3D-ED63E597987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273ADF0B-2747-F78A-5827-517AE5BA553B}"/>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1822138F-AB86-E796-6E03-270B3ED09B69}"/>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89834AAA-51AD-5C08-9315-A28E7A29D1EE}"/>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103 &lt; …</a:t>
            </a:r>
            <a:endParaRPr lang="fr-FR" sz="4400" b="1" dirty="0"/>
          </a:p>
        </p:txBody>
      </p:sp>
      <p:sp>
        <p:nvSpPr>
          <p:cNvPr id="9" name="ZoneTexte 8">
            <a:extLst>
              <a:ext uri="{FF2B5EF4-FFF2-40B4-BE49-F238E27FC236}">
                <a16:creationId xmlns:a16="http://schemas.microsoft.com/office/drawing/2014/main" id="{4B181974-8AAD-89B0-1BC1-857AA4578130}"/>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63</a:t>
            </a:r>
            <a:r>
              <a:rPr lang="fr-FR" sz="4800" dirty="0">
                <a:sym typeface="Webdings" panose="05030102010509060703" pitchFamily="18" charset="2"/>
              </a:rPr>
              <a:t> &lt; …</a:t>
            </a:r>
            <a:endParaRPr lang="fr-FR" sz="4800" dirty="0"/>
          </a:p>
        </p:txBody>
      </p:sp>
      <p:pic>
        <p:nvPicPr>
          <p:cNvPr id="6" name="Image 5">
            <a:extLst>
              <a:ext uri="{FF2B5EF4-FFF2-40B4-BE49-F238E27FC236}">
                <a16:creationId xmlns:a16="http://schemas.microsoft.com/office/drawing/2014/main" id="{1C6EF246-5E14-1BA1-138E-CD763C85C5C8}"/>
              </a:ext>
            </a:extLst>
          </p:cNvPr>
          <p:cNvPicPr>
            <a:picLocks noChangeAspect="1"/>
          </p:cNvPicPr>
          <p:nvPr/>
        </p:nvPicPr>
        <p:blipFill>
          <a:blip r:embed="rId4"/>
          <a:stretch>
            <a:fillRect/>
          </a:stretch>
        </p:blipFill>
        <p:spPr>
          <a:xfrm>
            <a:off x="72856" y="3980730"/>
            <a:ext cx="5837144" cy="487362"/>
          </a:xfrm>
          <a:prstGeom prst="rect">
            <a:avLst/>
          </a:prstGeom>
        </p:spPr>
      </p:pic>
    </p:spTree>
    <p:extLst>
      <p:ext uri="{BB962C8B-B14F-4D97-AF65-F5344CB8AC3E}">
        <p14:creationId xmlns:p14="http://schemas.microsoft.com/office/powerpoint/2010/main" val="1166080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D0063-331E-85AD-6653-F23A1D8A7BB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3730EDF-96E8-69CF-B879-46E7CF65856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2699294-0134-9DDC-693A-6F6F7492E23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BAA405C-F818-0E11-1DA1-346A3F009F8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7A13C8B-517A-BDD1-3D1C-1C2678E63404}"/>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7D5EDCB9-226A-C82B-C4BF-F899F75B63F1}"/>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13E941EF-E857-4BD4-02E8-B5679B8C4ED3}"/>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505 &lt; …</a:t>
            </a:r>
            <a:endParaRPr lang="fr-FR" sz="4400" b="1" dirty="0"/>
          </a:p>
        </p:txBody>
      </p:sp>
      <p:sp>
        <p:nvSpPr>
          <p:cNvPr id="9" name="ZoneTexte 8">
            <a:extLst>
              <a:ext uri="{FF2B5EF4-FFF2-40B4-BE49-F238E27FC236}">
                <a16:creationId xmlns:a16="http://schemas.microsoft.com/office/drawing/2014/main" id="{8D310151-6BFA-2CEC-D408-1BC4C4D51D3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74</a:t>
            </a:r>
            <a:r>
              <a:rPr lang="fr-FR" sz="4800" dirty="0">
                <a:sym typeface="Webdings" panose="05030102010509060703" pitchFamily="18" charset="2"/>
              </a:rPr>
              <a:t> &lt; …</a:t>
            </a:r>
            <a:endParaRPr lang="fr-FR" sz="4800" dirty="0"/>
          </a:p>
        </p:txBody>
      </p:sp>
      <p:pic>
        <p:nvPicPr>
          <p:cNvPr id="6" name="Image 5">
            <a:extLst>
              <a:ext uri="{FF2B5EF4-FFF2-40B4-BE49-F238E27FC236}">
                <a16:creationId xmlns:a16="http://schemas.microsoft.com/office/drawing/2014/main" id="{326771D7-5A2D-8E4A-A7A4-32EB59D36194}"/>
              </a:ext>
            </a:extLst>
          </p:cNvPr>
          <p:cNvPicPr>
            <a:picLocks noChangeAspect="1"/>
          </p:cNvPicPr>
          <p:nvPr/>
        </p:nvPicPr>
        <p:blipFill>
          <a:blip r:embed="rId4"/>
          <a:stretch>
            <a:fillRect/>
          </a:stretch>
        </p:blipFill>
        <p:spPr>
          <a:xfrm>
            <a:off x="124691" y="3987309"/>
            <a:ext cx="5867938" cy="493198"/>
          </a:xfrm>
          <a:prstGeom prst="rect">
            <a:avLst/>
          </a:prstGeom>
        </p:spPr>
      </p:pic>
    </p:spTree>
    <p:extLst>
      <p:ext uri="{BB962C8B-B14F-4D97-AF65-F5344CB8AC3E}">
        <p14:creationId xmlns:p14="http://schemas.microsoft.com/office/powerpoint/2010/main" val="1011383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les doubles et les moitiés des nombres usuels.</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des faits multiplicatifs usuels. </a:t>
            </a: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1">
            <a:extLst>
              <a:ext uri="{FF2B5EF4-FFF2-40B4-BE49-F238E27FC236}">
                <a16:creationId xmlns:a16="http://schemas.microsoft.com/office/drawing/2014/main" id="{6B4FE347-8B6D-C371-4C88-790BD29D76ED}"/>
              </a:ext>
            </a:extLst>
          </p:cNvPr>
          <p:cNvSpPr txBox="1"/>
          <p:nvPr/>
        </p:nvSpPr>
        <p:spPr>
          <a:xfrm>
            <a:off x="2297963" y="2611495"/>
            <a:ext cx="1043876" cy="3416320"/>
          </a:xfrm>
          <a:prstGeom prst="rect">
            <a:avLst/>
          </a:prstGeom>
          <a:noFill/>
        </p:spPr>
        <p:txBody>
          <a:bodyPr wrap="none" rtlCol="0">
            <a:spAutoFit/>
          </a:bodyPr>
          <a:lstStyle/>
          <a:p>
            <a:r>
              <a:rPr lang="fr-FR" sz="5400" dirty="0"/>
              <a:t>7</a:t>
            </a:r>
          </a:p>
          <a:p>
            <a:r>
              <a:rPr lang="fr-FR" sz="5400" dirty="0"/>
              <a:t>8</a:t>
            </a:r>
          </a:p>
          <a:p>
            <a:r>
              <a:rPr lang="fr-FR" sz="5400" dirty="0"/>
              <a:t>10 </a:t>
            </a:r>
          </a:p>
          <a:p>
            <a:r>
              <a:rPr lang="fr-FR" sz="5400" dirty="0"/>
              <a:t>30 </a:t>
            </a:r>
          </a:p>
        </p:txBody>
      </p:sp>
      <p:pic>
        <p:nvPicPr>
          <p:cNvPr id="11" name="Image 10">
            <a:extLst>
              <a:ext uri="{FF2B5EF4-FFF2-40B4-BE49-F238E27FC236}">
                <a16:creationId xmlns:a16="http://schemas.microsoft.com/office/drawing/2014/main" id="{1CB3B731-C043-5652-0A43-69BCA4BD7F12}"/>
              </a:ext>
            </a:extLst>
          </p:cNvPr>
          <p:cNvPicPr>
            <a:picLocks noChangeAspect="1"/>
          </p:cNvPicPr>
          <p:nvPr/>
        </p:nvPicPr>
        <p:blipFill>
          <a:blip r:embed="rId3"/>
          <a:srcRect t="13596" b="13650"/>
          <a:stretch>
            <a:fillRect/>
          </a:stretch>
        </p:blipFill>
        <p:spPr>
          <a:xfrm>
            <a:off x="5576601" y="125950"/>
            <a:ext cx="1038797" cy="755747"/>
          </a:xfrm>
          <a:prstGeom prst="rect">
            <a:avLst/>
          </a:prstGeom>
        </p:spPr>
      </p:pic>
      <p:sp>
        <p:nvSpPr>
          <p:cNvPr id="3" name="ZoneTexte 2">
            <a:extLst>
              <a:ext uri="{FF2B5EF4-FFF2-40B4-BE49-F238E27FC236}">
                <a16:creationId xmlns:a16="http://schemas.microsoft.com/office/drawing/2014/main" id="{E6BDBF39-DB20-5AF5-1CBF-321E8EA6E701}"/>
              </a:ext>
            </a:extLst>
          </p:cNvPr>
          <p:cNvSpPr txBox="1"/>
          <p:nvPr/>
        </p:nvSpPr>
        <p:spPr>
          <a:xfrm>
            <a:off x="564316" y="1663932"/>
            <a:ext cx="4511171" cy="707886"/>
          </a:xfrm>
          <a:prstGeom prst="rect">
            <a:avLst/>
          </a:prstGeom>
          <a:noFill/>
        </p:spPr>
        <p:txBody>
          <a:bodyPr wrap="none" rtlCol="0">
            <a:spAutoFit/>
          </a:bodyPr>
          <a:lstStyle/>
          <a:p>
            <a:r>
              <a:rPr lang="fr-FR" sz="4000" dirty="0"/>
              <a:t>Donne le </a:t>
            </a:r>
            <a:r>
              <a:rPr lang="fr-FR" sz="4000" b="1" dirty="0"/>
              <a:t>double</a:t>
            </a:r>
            <a:r>
              <a:rPr lang="fr-FR" sz="4000" dirty="0"/>
              <a:t> de :</a:t>
            </a:r>
          </a:p>
        </p:txBody>
      </p:sp>
      <p:sp>
        <p:nvSpPr>
          <p:cNvPr id="8" name="ZoneTexte 7">
            <a:extLst>
              <a:ext uri="{FF2B5EF4-FFF2-40B4-BE49-F238E27FC236}">
                <a16:creationId xmlns:a16="http://schemas.microsoft.com/office/drawing/2014/main" id="{CE8A4CB9-5DDF-EC01-30A8-79CD97784428}"/>
              </a:ext>
            </a:extLst>
          </p:cNvPr>
          <p:cNvSpPr txBox="1"/>
          <p:nvPr/>
        </p:nvSpPr>
        <p:spPr>
          <a:xfrm>
            <a:off x="8533534" y="2611495"/>
            <a:ext cx="1150792" cy="3416320"/>
          </a:xfrm>
          <a:prstGeom prst="rect">
            <a:avLst/>
          </a:prstGeom>
          <a:noFill/>
        </p:spPr>
        <p:txBody>
          <a:bodyPr wrap="square">
            <a:spAutoFit/>
          </a:bodyPr>
          <a:lstStyle/>
          <a:p>
            <a:r>
              <a:rPr lang="fr-FR" sz="5400" dirty="0"/>
              <a:t>25</a:t>
            </a:r>
          </a:p>
          <a:p>
            <a:r>
              <a:rPr lang="fr-FR" sz="5400" dirty="0"/>
              <a:t>30</a:t>
            </a:r>
          </a:p>
          <a:p>
            <a:r>
              <a:rPr lang="fr-FR" sz="5400" dirty="0"/>
              <a:t>50 </a:t>
            </a:r>
          </a:p>
          <a:p>
            <a:r>
              <a:rPr lang="fr-FR" sz="5400" dirty="0"/>
              <a:t>45</a:t>
            </a:r>
          </a:p>
        </p:txBody>
      </p:sp>
      <p:sp>
        <p:nvSpPr>
          <p:cNvPr id="9" name="ZoneTexte 8">
            <a:extLst>
              <a:ext uri="{FF2B5EF4-FFF2-40B4-BE49-F238E27FC236}">
                <a16:creationId xmlns:a16="http://schemas.microsoft.com/office/drawing/2014/main" id="{BBCB030C-8785-84C2-AB39-041A763F8D20}"/>
              </a:ext>
            </a:extLst>
          </p:cNvPr>
          <p:cNvSpPr txBox="1"/>
          <p:nvPr/>
        </p:nvSpPr>
        <p:spPr>
          <a:xfrm>
            <a:off x="6615398" y="1663932"/>
            <a:ext cx="4511171" cy="707886"/>
          </a:xfrm>
          <a:prstGeom prst="rect">
            <a:avLst/>
          </a:prstGeom>
          <a:noFill/>
        </p:spPr>
        <p:txBody>
          <a:bodyPr wrap="none" rtlCol="0">
            <a:spAutoFit/>
          </a:bodyPr>
          <a:lstStyle/>
          <a:p>
            <a:r>
              <a:rPr lang="fr-FR" sz="4000" dirty="0"/>
              <a:t>Donne le </a:t>
            </a:r>
            <a:r>
              <a:rPr lang="fr-FR" sz="4000" b="1" dirty="0"/>
              <a:t>double</a:t>
            </a:r>
            <a:r>
              <a:rPr lang="fr-FR" sz="4000" dirty="0"/>
              <a:t> de :</a:t>
            </a:r>
          </a:p>
        </p:txBody>
      </p:sp>
    </p:spTree>
    <p:extLst>
      <p:ext uri="{BB962C8B-B14F-4D97-AF65-F5344CB8AC3E}">
        <p14:creationId xmlns:p14="http://schemas.microsoft.com/office/powerpoint/2010/main" val="12102394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16641</TotalTime>
  <Words>557</Words>
  <Application>Microsoft Office PowerPoint</Application>
  <PresentationFormat>Grand écran</PresentationFormat>
  <Paragraphs>107</Paragraphs>
  <Slides>24</Slides>
  <Notes>20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24</vt:i4>
      </vt:variant>
    </vt:vector>
  </HeadingPairs>
  <TitlesOfParts>
    <vt:vector size="33" baseType="lpstr">
      <vt:lpstr>Arial</vt:lpstr>
      <vt:lpstr>Calibri</vt:lpstr>
      <vt:lpstr>Calibri Light</vt:lpstr>
      <vt:lpstr>Cambria Math</vt:lpstr>
      <vt:lpstr>KG Turning Tables</vt:lpstr>
      <vt:lpstr>Script Ecole 2</vt:lpstr>
      <vt:lpstr>Webdings</vt:lpstr>
      <vt:lpstr>Wingdings</vt:lpstr>
      <vt:lpstr>Thème Office</vt:lpstr>
      <vt:lpstr>PERIODE 4  séance 78</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394</cp:revision>
  <dcterms:created xsi:type="dcterms:W3CDTF">2018-07-28T07:30:27Z</dcterms:created>
  <dcterms:modified xsi:type="dcterms:W3CDTF">2026-04-01T09:43:54Z</dcterms:modified>
</cp:coreProperties>
</file>